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2" r:id="rId2"/>
    <p:sldId id="265" r:id="rId3"/>
    <p:sldId id="258" r:id="rId4"/>
    <p:sldId id="256" r:id="rId5"/>
    <p:sldId id="257" r:id="rId6"/>
    <p:sldId id="264" r:id="rId7"/>
    <p:sldId id="266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FF316-EEDF-4F04-8832-71AD4F0AC22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99126-EB95-40F3-B213-A7FCA3C31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57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09" charset="-128"/>
            </a:endParaRPr>
          </a:p>
        </p:txBody>
      </p:sp>
      <p:sp>
        <p:nvSpPr>
          <p:cNvPr id="1843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6D5B0B-32BF-4CFC-8711-4F177890D564}" type="slidenum">
              <a:rPr lang="da-DK" smtClean="0"/>
              <a:pPr/>
              <a:t>1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4FC9-A785-4DD7-94D9-E9792D7DA33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FF41-68EB-4D47-A761-1C66241F1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6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4FC9-A785-4DD7-94D9-E9792D7DA33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FF41-68EB-4D47-A761-1C66241F1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4FC9-A785-4DD7-94D9-E9792D7DA33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FF41-68EB-4D47-A761-1C66241F1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8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4FC9-A785-4DD7-94D9-E9792D7DA33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FF41-68EB-4D47-A761-1C66241F1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29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4FC9-A785-4DD7-94D9-E9792D7DA33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FF41-68EB-4D47-A761-1C66241F1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61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4FC9-A785-4DD7-94D9-E9792D7DA33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FF41-68EB-4D47-A761-1C66241F1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76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4FC9-A785-4DD7-94D9-E9792D7DA33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FF41-68EB-4D47-A761-1C66241F1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10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4FC9-A785-4DD7-94D9-E9792D7DA33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FF41-68EB-4D47-A761-1C66241F1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6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4FC9-A785-4DD7-94D9-E9792D7DA33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FF41-68EB-4D47-A761-1C66241F1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4FC9-A785-4DD7-94D9-E9792D7DA33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FF41-68EB-4D47-A761-1C66241F1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13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4FC9-A785-4DD7-94D9-E9792D7DA33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FF41-68EB-4D47-A761-1C66241F1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6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D4FC9-A785-4DD7-94D9-E9792D7DA33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1FF41-68EB-4D47-A761-1C66241F1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8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135"/>
          <p:cNvSpPr>
            <a:spLocks noChangeArrowheads="1"/>
          </p:cNvSpPr>
          <p:nvPr/>
        </p:nvSpPr>
        <p:spPr bwMode="auto">
          <a:xfrm>
            <a:off x="247650" y="3335338"/>
            <a:ext cx="8401050" cy="320675"/>
          </a:xfrm>
          <a:prstGeom prst="rect">
            <a:avLst/>
          </a:prstGeom>
          <a:gradFill rotWithShape="1">
            <a:gsLst>
              <a:gs pos="0">
                <a:schemeClr val="accent1">
                  <a:lumMod val="10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-111" charset="0"/>
            </a:endParaRPr>
          </a:p>
        </p:txBody>
      </p:sp>
      <p:sp>
        <p:nvSpPr>
          <p:cNvPr id="7182" name="Rectangle 8"/>
          <p:cNvSpPr>
            <a:spLocks noChangeArrowheads="1"/>
          </p:cNvSpPr>
          <p:nvPr/>
        </p:nvSpPr>
        <p:spPr bwMode="gray">
          <a:xfrm>
            <a:off x="314325" y="495300"/>
            <a:ext cx="85201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/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Włodzisław Duch: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education, degrees, positions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14325" y="4581128"/>
            <a:ext cx="83343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Co-founder PTSN  1994, PSSI  2010, PP-RAI 2018   </a:t>
            </a:r>
          </a:p>
          <a:p>
            <a:r>
              <a:rPr lang="en-US" dirty="0"/>
              <a:t>President (2006-11) European Neural Network Society (ENNS) </a:t>
            </a:r>
          </a:p>
          <a:p>
            <a:r>
              <a:rPr lang="en-US" dirty="0"/>
              <a:t>Fellow (2013), International Neural Network Society (INNS) Board of Governors 2003 </a:t>
            </a:r>
          </a:p>
          <a:p>
            <a:r>
              <a:rPr lang="en-US" dirty="0"/>
              <a:t>Fellow (2022), International Artificial Intelligence Industry Alliance</a:t>
            </a:r>
          </a:p>
          <a:p>
            <a:r>
              <a:rPr lang="en-US" dirty="0"/>
              <a:t>Fellow (2023), Asia-Pacific Artificial Intelligence Association</a:t>
            </a:r>
          </a:p>
          <a:p>
            <a:r>
              <a:rPr lang="en-US" dirty="0"/>
              <a:t>IEEE TNNS, CIS, editorial positions in many journals …</a:t>
            </a:r>
          </a:p>
          <a:p>
            <a:r>
              <a:rPr lang="en-US" dirty="0"/>
              <a:t>Neurocognitive Lab (2014), </a:t>
            </a:r>
            <a:r>
              <a:rPr lang="en-US" dirty="0" err="1"/>
              <a:t>Neuroinformatics</a:t>
            </a:r>
            <a:r>
              <a:rPr lang="en-US" dirty="0"/>
              <a:t> and AI group (2020) at NCU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B32BD3F5-DB3F-46C7-AF75-1AC0A5381B43}"/>
              </a:ext>
            </a:extLst>
          </p:cNvPr>
          <p:cNvGrpSpPr/>
          <p:nvPr/>
        </p:nvGrpSpPr>
        <p:grpSpPr>
          <a:xfrm>
            <a:off x="244475" y="1268760"/>
            <a:ext cx="8740775" cy="3125108"/>
            <a:chOff x="244475" y="1628800"/>
            <a:chExt cx="8740775" cy="3125108"/>
          </a:xfrm>
        </p:grpSpPr>
        <p:grpSp>
          <p:nvGrpSpPr>
            <p:cNvPr id="7171" name="Group 48"/>
            <p:cNvGrpSpPr>
              <a:grpSpLocks/>
            </p:cNvGrpSpPr>
            <p:nvPr/>
          </p:nvGrpSpPr>
          <p:grpSpPr bwMode="auto">
            <a:xfrm>
              <a:off x="244475" y="3028950"/>
              <a:ext cx="8583613" cy="463551"/>
              <a:chOff x="244475" y="3028950"/>
              <a:chExt cx="8583613" cy="463551"/>
            </a:xfrm>
          </p:grpSpPr>
          <p:grpSp>
            <p:nvGrpSpPr>
              <p:cNvPr id="7203" name="Gruppe 86"/>
              <p:cNvGrpSpPr>
                <a:grpSpLocks/>
              </p:cNvGrpSpPr>
              <p:nvPr/>
            </p:nvGrpSpPr>
            <p:grpSpPr bwMode="auto">
              <a:xfrm>
                <a:off x="8010525" y="3035301"/>
                <a:ext cx="817563" cy="457200"/>
                <a:chOff x="8020050" y="3432179"/>
                <a:chExt cx="817563" cy="457482"/>
              </a:xfrm>
            </p:grpSpPr>
            <p:sp>
              <p:nvSpPr>
                <p:cNvPr id="85" name="Pentagon 84"/>
                <p:cNvSpPr/>
                <p:nvPr/>
              </p:nvSpPr>
              <p:spPr>
                <a:xfrm>
                  <a:off x="8020050" y="3432179"/>
                  <a:ext cx="817563" cy="457482"/>
                </a:xfrm>
                <a:prstGeom prst="homePlate">
                  <a:avLst>
                    <a:gd name="adj" fmla="val 40322"/>
                  </a:avLst>
                </a:prstGeom>
                <a:gradFill flip="none" rotWithShape="1">
                  <a:gsLst>
                    <a:gs pos="0">
                      <a:srgbClr val="FFC000"/>
                    </a:gs>
                    <a:gs pos="100000">
                      <a:srgbClr val="E36119"/>
                    </a:gs>
                  </a:gsLst>
                  <a:lin ang="2700000" scaled="1"/>
                  <a:tileRect/>
                </a:gra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indent="-342900" algn="ctr">
                    <a:buFont typeface="Calibri" pitchFamily="-111" charset="0"/>
                    <a:buAutoNum type="arabicPeriod"/>
                    <a:defRPr/>
                  </a:pPr>
                  <a:endParaRPr lang="en-US" noProof="1">
                    <a:solidFill>
                      <a:srgbClr val="FFFFFF"/>
                    </a:solidFill>
                    <a:latin typeface="Calibri" pitchFamily="-111" charset="0"/>
                  </a:endParaRPr>
                </a:p>
              </p:txBody>
            </p:sp>
            <p:sp>
              <p:nvSpPr>
                <p:cNvPr id="7215" name="Rektangel 85"/>
                <p:cNvSpPr>
                  <a:spLocks noChangeArrowheads="1"/>
                </p:cNvSpPr>
                <p:nvPr/>
              </p:nvSpPr>
              <p:spPr bwMode="auto">
                <a:xfrm>
                  <a:off x="8023085" y="3481422"/>
                  <a:ext cx="652744" cy="3695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pl-PL" noProof="1">
                      <a:latin typeface="Calibri" pitchFamily="-111" charset="0"/>
                    </a:rPr>
                    <a:t>2010</a:t>
                  </a:r>
                  <a:endParaRPr lang="en-US" noProof="1">
                    <a:latin typeface="Calibri" pitchFamily="-111" charset="0"/>
                  </a:endParaRPr>
                </a:p>
              </p:txBody>
            </p:sp>
          </p:grpSp>
          <p:grpSp>
            <p:nvGrpSpPr>
              <p:cNvPr id="7204" name="Group 47"/>
              <p:cNvGrpSpPr>
                <a:grpSpLocks/>
              </p:cNvGrpSpPr>
              <p:nvPr/>
            </p:nvGrpSpPr>
            <p:grpSpPr bwMode="auto">
              <a:xfrm>
                <a:off x="244475" y="3028950"/>
                <a:ext cx="7759700" cy="457200"/>
                <a:chOff x="244475" y="3028950"/>
                <a:chExt cx="7759700" cy="457200"/>
              </a:xfrm>
            </p:grpSpPr>
            <p:sp>
              <p:nvSpPr>
                <p:cNvPr id="7205" name="Rectangle 461"/>
                <p:cNvSpPr>
                  <a:spLocks noChangeArrowheads="1"/>
                </p:cNvSpPr>
                <p:nvPr/>
              </p:nvSpPr>
              <p:spPr bwMode="auto">
                <a:xfrm>
                  <a:off x="2835275" y="3028950"/>
                  <a:ext cx="858838" cy="457200"/>
                </a:xfrm>
                <a:prstGeom prst="rect">
                  <a:avLst/>
                </a:prstGeom>
                <a:gradFill rotWithShape="1">
                  <a:gsLst>
                    <a:gs pos="0">
                      <a:srgbClr val="C0FF4D"/>
                    </a:gs>
                    <a:gs pos="100000">
                      <a:srgbClr val="A4D329"/>
                    </a:gs>
                  </a:gsLst>
                  <a:lin ang="5400000" scaled="1"/>
                </a:gradFill>
                <a:ln w="19050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indent="-342900" algn="ctr" defTabSz="914400"/>
                  <a:r>
                    <a:rPr lang="pl-PL" noProof="1">
                      <a:latin typeface="Calibri" pitchFamily="-111" charset="0"/>
                    </a:rPr>
                    <a:t>1980-</a:t>
                  </a:r>
                  <a:endParaRPr lang="en-US" noProof="1">
                    <a:latin typeface="Calibri" pitchFamily="-111" charset="0"/>
                  </a:endParaRPr>
                </a:p>
              </p:txBody>
            </p:sp>
            <p:sp>
              <p:nvSpPr>
                <p:cNvPr id="7206" name="Rectangle 462"/>
                <p:cNvSpPr>
                  <a:spLocks noChangeArrowheads="1"/>
                </p:cNvSpPr>
                <p:nvPr/>
              </p:nvSpPr>
              <p:spPr bwMode="auto">
                <a:xfrm>
                  <a:off x="3697288" y="3028950"/>
                  <a:ext cx="858837" cy="457200"/>
                </a:xfrm>
                <a:prstGeom prst="rect">
                  <a:avLst/>
                </a:prstGeom>
                <a:gradFill rotWithShape="1">
                  <a:gsLst>
                    <a:gs pos="0">
                      <a:srgbClr val="C0FF4D"/>
                    </a:gs>
                    <a:gs pos="100000">
                      <a:srgbClr val="A4D329"/>
                    </a:gs>
                  </a:gsLst>
                  <a:lin ang="5400000" scaled="1"/>
                </a:gradFill>
                <a:ln w="19050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indent="-342900" algn="ctr" defTabSz="914400"/>
                  <a:r>
                    <a:rPr lang="pl-PL" noProof="1">
                      <a:latin typeface="Calibri" pitchFamily="-111" charset="0"/>
                    </a:rPr>
                    <a:t>1982</a:t>
                  </a:r>
                  <a:endParaRPr lang="en-US" noProof="1">
                    <a:latin typeface="Calibri" pitchFamily="-111" charset="0"/>
                  </a:endParaRPr>
                </a:p>
              </p:txBody>
            </p:sp>
            <p:sp>
              <p:nvSpPr>
                <p:cNvPr id="7207" name="Rectangle 463"/>
                <p:cNvSpPr>
                  <a:spLocks noChangeArrowheads="1"/>
                </p:cNvSpPr>
                <p:nvPr/>
              </p:nvSpPr>
              <p:spPr bwMode="auto">
                <a:xfrm>
                  <a:off x="4559300" y="3028950"/>
                  <a:ext cx="860425" cy="457200"/>
                </a:xfrm>
                <a:prstGeom prst="rect">
                  <a:avLst/>
                </a:prstGeom>
                <a:gradFill rotWithShape="1">
                  <a:gsLst>
                    <a:gs pos="0">
                      <a:srgbClr val="C0FF4D"/>
                    </a:gs>
                    <a:gs pos="100000">
                      <a:srgbClr val="A4D329"/>
                    </a:gs>
                  </a:gsLst>
                  <a:lin ang="5400000" scaled="1"/>
                </a:gradFill>
                <a:ln w="19050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indent="-342900" algn="ctr" defTabSz="914400"/>
                  <a:r>
                    <a:rPr lang="pl-PL" noProof="1">
                      <a:latin typeface="Calibri" pitchFamily="-111" charset="0"/>
                    </a:rPr>
                    <a:t>1985-</a:t>
                  </a:r>
                  <a:endParaRPr lang="en-US" noProof="1">
                    <a:latin typeface="Calibri" pitchFamily="-111" charset="0"/>
                  </a:endParaRPr>
                </a:p>
              </p:txBody>
            </p:sp>
            <p:sp>
              <p:nvSpPr>
                <p:cNvPr id="7208" name="Rectangle 464"/>
                <p:cNvSpPr>
                  <a:spLocks noChangeArrowheads="1"/>
                </p:cNvSpPr>
                <p:nvPr/>
              </p:nvSpPr>
              <p:spPr bwMode="auto">
                <a:xfrm>
                  <a:off x="5421313" y="3028950"/>
                  <a:ext cx="858837" cy="457200"/>
                </a:xfrm>
                <a:prstGeom prst="rect">
                  <a:avLst/>
                </a:prstGeom>
                <a:gradFill rotWithShape="1">
                  <a:gsLst>
                    <a:gs pos="0">
                      <a:srgbClr val="C0FF4D"/>
                    </a:gs>
                    <a:gs pos="100000">
                      <a:srgbClr val="A4D329"/>
                    </a:gs>
                  </a:gsLst>
                  <a:lin ang="5400000" scaled="1"/>
                </a:gradFill>
                <a:ln w="19050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indent="-342900" algn="ctr" defTabSz="914400"/>
                  <a:r>
                    <a:rPr lang="pl-PL" noProof="1">
                      <a:latin typeface="Calibri" pitchFamily="-111" charset="0"/>
                    </a:rPr>
                    <a:t>-1987</a:t>
                  </a:r>
                  <a:endParaRPr lang="en-US" noProof="1">
                    <a:latin typeface="Calibri" pitchFamily="-111" charset="0"/>
                  </a:endParaRPr>
                </a:p>
              </p:txBody>
            </p:sp>
            <p:sp>
              <p:nvSpPr>
                <p:cNvPr id="7209" name="Rectangle 465"/>
                <p:cNvSpPr>
                  <a:spLocks noChangeArrowheads="1"/>
                </p:cNvSpPr>
                <p:nvPr/>
              </p:nvSpPr>
              <p:spPr bwMode="auto">
                <a:xfrm>
                  <a:off x="6283325" y="3028950"/>
                  <a:ext cx="858838" cy="457200"/>
                </a:xfrm>
                <a:prstGeom prst="rect">
                  <a:avLst/>
                </a:prstGeom>
                <a:gradFill rotWithShape="1">
                  <a:gsLst>
                    <a:gs pos="0">
                      <a:srgbClr val="C0FF4D"/>
                    </a:gs>
                    <a:gs pos="100000">
                      <a:srgbClr val="A4D329"/>
                    </a:gs>
                  </a:gsLst>
                  <a:lin ang="5400000" scaled="1"/>
                </a:gradFill>
                <a:ln w="19050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indent="-342900" algn="ctr" defTabSz="914400"/>
                  <a:r>
                    <a:rPr lang="pl-PL" noProof="1">
                      <a:latin typeface="Calibri" pitchFamily="-111" charset="0"/>
                    </a:rPr>
                    <a:t>1997</a:t>
                  </a:r>
                  <a:endParaRPr lang="en-US" noProof="1">
                    <a:latin typeface="Calibri" pitchFamily="-111" charset="0"/>
                  </a:endParaRPr>
                </a:p>
              </p:txBody>
            </p:sp>
            <p:sp>
              <p:nvSpPr>
                <p:cNvPr id="7210" name="Rectangle 466"/>
                <p:cNvSpPr>
                  <a:spLocks noChangeArrowheads="1"/>
                </p:cNvSpPr>
                <p:nvPr/>
              </p:nvSpPr>
              <p:spPr bwMode="auto">
                <a:xfrm>
                  <a:off x="7143750" y="3028950"/>
                  <a:ext cx="860425" cy="457200"/>
                </a:xfrm>
                <a:prstGeom prst="rect">
                  <a:avLst/>
                </a:prstGeom>
                <a:gradFill rotWithShape="1">
                  <a:gsLst>
                    <a:gs pos="0">
                      <a:srgbClr val="C0FF4D"/>
                    </a:gs>
                    <a:gs pos="100000">
                      <a:srgbClr val="A4D329"/>
                    </a:gs>
                  </a:gsLst>
                  <a:lin ang="5400000" scaled="1"/>
                </a:gradFill>
                <a:ln w="19050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indent="-342900" algn="ctr" defTabSz="914400"/>
                  <a:r>
                    <a:rPr lang="pl-PL" noProof="1">
                      <a:latin typeface="Calibri" pitchFamily="-111" charset="0"/>
                    </a:rPr>
                    <a:t>2003</a:t>
                  </a:r>
                  <a:endParaRPr lang="en-US" noProof="1">
                    <a:latin typeface="Calibri" pitchFamily="-111" charset="0"/>
                  </a:endParaRPr>
                </a:p>
              </p:txBody>
            </p:sp>
            <p:sp>
              <p:nvSpPr>
                <p:cNvPr id="7211" name="Rectangle 461"/>
                <p:cNvSpPr>
                  <a:spLocks noChangeArrowheads="1"/>
                </p:cNvSpPr>
                <p:nvPr/>
              </p:nvSpPr>
              <p:spPr bwMode="auto">
                <a:xfrm>
                  <a:off x="244475" y="3028950"/>
                  <a:ext cx="858838" cy="457200"/>
                </a:xfrm>
                <a:prstGeom prst="rect">
                  <a:avLst/>
                </a:prstGeom>
                <a:gradFill rotWithShape="1">
                  <a:gsLst>
                    <a:gs pos="0">
                      <a:srgbClr val="C0FF4D"/>
                    </a:gs>
                    <a:gs pos="100000">
                      <a:srgbClr val="A4D329"/>
                    </a:gs>
                  </a:gsLst>
                  <a:lin ang="5400000" scaled="1"/>
                </a:gradFill>
                <a:ln w="19050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indent="-342900" algn="ctr" defTabSz="914400"/>
                  <a:r>
                    <a:rPr lang="pl-PL" noProof="1">
                      <a:latin typeface="Calibri" pitchFamily="-111" charset="0"/>
                    </a:rPr>
                    <a:t>1954</a:t>
                  </a:r>
                  <a:endParaRPr lang="en-US" noProof="1">
                    <a:latin typeface="Calibri" pitchFamily="-111" charset="0"/>
                  </a:endParaRPr>
                </a:p>
              </p:txBody>
            </p:sp>
            <p:sp>
              <p:nvSpPr>
                <p:cNvPr id="7212" name="Rectangle 462"/>
                <p:cNvSpPr>
                  <a:spLocks noChangeArrowheads="1"/>
                </p:cNvSpPr>
                <p:nvPr/>
              </p:nvSpPr>
              <p:spPr bwMode="auto">
                <a:xfrm>
                  <a:off x="1106488" y="3028950"/>
                  <a:ext cx="860425" cy="457200"/>
                </a:xfrm>
                <a:prstGeom prst="rect">
                  <a:avLst/>
                </a:prstGeom>
                <a:gradFill rotWithShape="1">
                  <a:gsLst>
                    <a:gs pos="0">
                      <a:srgbClr val="C0FF4D"/>
                    </a:gs>
                    <a:gs pos="100000">
                      <a:srgbClr val="A4D329"/>
                    </a:gs>
                  </a:gsLst>
                  <a:lin ang="5400000" scaled="1"/>
                </a:gradFill>
                <a:ln w="19050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indent="-342900" algn="ctr" defTabSz="914400"/>
                  <a:r>
                    <a:rPr lang="en-US" noProof="1">
                      <a:latin typeface="Calibri" pitchFamily="-111" charset="0"/>
                    </a:rPr>
                    <a:t>  </a:t>
                  </a:r>
                  <a:r>
                    <a:rPr lang="pl-PL" noProof="1">
                      <a:latin typeface="Calibri" pitchFamily="-111" charset="0"/>
                    </a:rPr>
                    <a:t>1972</a:t>
                  </a:r>
                  <a:endParaRPr lang="en-US" noProof="1">
                    <a:latin typeface="Calibri" pitchFamily="-111" charset="0"/>
                  </a:endParaRPr>
                </a:p>
              </p:txBody>
            </p:sp>
            <p:sp>
              <p:nvSpPr>
                <p:cNvPr id="7213" name="Rectangle 463"/>
                <p:cNvSpPr>
                  <a:spLocks noChangeArrowheads="1"/>
                </p:cNvSpPr>
                <p:nvPr/>
              </p:nvSpPr>
              <p:spPr bwMode="auto">
                <a:xfrm>
                  <a:off x="1968500" y="3028950"/>
                  <a:ext cx="860425" cy="457200"/>
                </a:xfrm>
                <a:prstGeom prst="rect">
                  <a:avLst/>
                </a:prstGeom>
                <a:gradFill rotWithShape="1">
                  <a:gsLst>
                    <a:gs pos="0">
                      <a:srgbClr val="C0FF4D"/>
                    </a:gs>
                    <a:gs pos="100000">
                      <a:srgbClr val="A4D329"/>
                    </a:gs>
                  </a:gsLst>
                  <a:lin ang="5400000" scaled="1"/>
                </a:gradFill>
                <a:ln w="19050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indent="-342900" algn="ctr" defTabSz="914400"/>
                  <a:r>
                    <a:rPr lang="pl-PL" noProof="1">
                      <a:latin typeface="Calibri" pitchFamily="-111" charset="0"/>
                    </a:rPr>
                    <a:t>1977</a:t>
                  </a:r>
                  <a:endParaRPr lang="en-US" noProof="1">
                    <a:latin typeface="Calibri" pitchFamily="-111" charset="0"/>
                  </a:endParaRPr>
                </a:p>
              </p:txBody>
            </p:sp>
          </p:grpSp>
        </p:grpSp>
        <p:grpSp>
          <p:nvGrpSpPr>
            <p:cNvPr id="3" name="Grupa 2">
              <a:extLst>
                <a:ext uri="{FF2B5EF4-FFF2-40B4-BE49-F238E27FC236}">
                  <a16:creationId xmlns:a16="http://schemas.microsoft.com/office/drawing/2014/main" id="{AE60593F-F11D-4B68-9674-9528EF472982}"/>
                </a:ext>
              </a:extLst>
            </p:cNvPr>
            <p:cNvGrpSpPr/>
            <p:nvPr/>
          </p:nvGrpSpPr>
          <p:grpSpPr>
            <a:xfrm>
              <a:off x="467544" y="1628800"/>
              <a:ext cx="8517706" cy="3125108"/>
              <a:chOff x="467544" y="1628800"/>
              <a:chExt cx="8517706" cy="3125108"/>
            </a:xfrm>
          </p:grpSpPr>
          <p:sp>
            <p:nvSpPr>
              <p:cNvPr id="47" name="Nedadgående pil 46"/>
              <p:cNvSpPr>
                <a:spLocks noChangeArrowheads="1"/>
              </p:cNvSpPr>
              <p:nvPr/>
            </p:nvSpPr>
            <p:spPr bwMode="auto">
              <a:xfrm>
                <a:off x="598488" y="2552700"/>
                <a:ext cx="250825" cy="538163"/>
              </a:xfrm>
              <a:prstGeom prst="downArrow">
                <a:avLst>
                  <a:gd name="adj1" fmla="val 50000"/>
                  <a:gd name="adj2" fmla="val 50004"/>
                </a:avLst>
              </a:prstGeom>
              <a:gradFill rotWithShape="1">
                <a:gsLst>
                  <a:gs pos="0">
                    <a:srgbClr val="FFC000"/>
                  </a:gs>
                  <a:gs pos="100000">
                    <a:srgbClr val="E36119"/>
                  </a:gs>
                </a:gsLst>
                <a:lin ang="2700000" scaled="1"/>
              </a:gradFill>
              <a:ln w="9525">
                <a:solidFill>
                  <a:srgbClr val="FC7E00"/>
                </a:solidFill>
                <a:miter lim="800000"/>
                <a:headEnd/>
                <a:tailEnd/>
              </a:ln>
              <a:effectLst>
                <a:outerShdw blurRad="63500" dist="38100" dir="5400000" algn="t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buFont typeface="Calibri" pitchFamily="-111" charset="0"/>
                  <a:buAutoNum type="arabicPeriod"/>
                  <a:defRPr/>
                </a:pPr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53" name="Nedadgående pil 52"/>
              <p:cNvSpPr>
                <a:spLocks noChangeArrowheads="1"/>
              </p:cNvSpPr>
              <p:nvPr/>
            </p:nvSpPr>
            <p:spPr bwMode="auto">
              <a:xfrm rot="10800000">
                <a:off x="1425575" y="3414713"/>
                <a:ext cx="250825" cy="538162"/>
              </a:xfrm>
              <a:prstGeom prst="downArrow">
                <a:avLst>
                  <a:gd name="adj1" fmla="val 50000"/>
                  <a:gd name="adj2" fmla="val 50005"/>
                </a:avLst>
              </a:prstGeom>
              <a:gradFill rotWithShape="1">
                <a:gsLst>
                  <a:gs pos="0">
                    <a:srgbClr val="FFC000"/>
                  </a:gs>
                  <a:gs pos="100000">
                    <a:srgbClr val="E36119"/>
                  </a:gs>
                </a:gsLst>
                <a:lin ang="2700000" scaled="1"/>
              </a:gradFill>
              <a:ln w="9525">
                <a:solidFill>
                  <a:srgbClr val="FC7E00"/>
                </a:solidFill>
                <a:miter lim="800000"/>
                <a:headEnd/>
                <a:tailEnd/>
              </a:ln>
              <a:effectLst>
                <a:outerShdw blurRad="63500" dist="38100" dir="5400000" algn="t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buFont typeface="Calibri" pitchFamily="-111" charset="0"/>
                  <a:buAutoNum type="arabicPeriod"/>
                  <a:defRPr/>
                </a:pPr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grpSp>
            <p:nvGrpSpPr>
              <p:cNvPr id="7174" name="Gruppe 55"/>
              <p:cNvGrpSpPr>
                <a:grpSpLocks/>
              </p:cNvGrpSpPr>
              <p:nvPr/>
            </p:nvGrpSpPr>
            <p:grpSpPr bwMode="auto">
              <a:xfrm>
                <a:off x="1839913" y="1979613"/>
                <a:ext cx="1298575" cy="1122362"/>
                <a:chOff x="174853" y="2365553"/>
                <a:chExt cx="1298575" cy="1122599"/>
              </a:xfrm>
            </p:grpSpPr>
            <p:sp>
              <p:nvSpPr>
                <p:cNvPr id="57" name="Nedadgående pil 56"/>
                <p:cNvSpPr>
                  <a:spLocks noChangeArrowheads="1"/>
                </p:cNvSpPr>
                <p:nvPr/>
              </p:nvSpPr>
              <p:spPr bwMode="auto">
                <a:xfrm>
                  <a:off x="598715" y="2949876"/>
                  <a:ext cx="250825" cy="538276"/>
                </a:xfrm>
                <a:prstGeom prst="downArrow">
                  <a:avLst>
                    <a:gd name="adj1" fmla="val 50000"/>
                    <a:gd name="adj2" fmla="val 50004"/>
                  </a:avLst>
                </a:prstGeom>
                <a:gradFill rotWithShape="1">
                  <a:gsLst>
                    <a:gs pos="0">
                      <a:srgbClr val="FFC000"/>
                    </a:gs>
                    <a:gs pos="100000">
                      <a:srgbClr val="E36119"/>
                    </a:gs>
                  </a:gsLst>
                  <a:lin ang="2700000" scaled="1"/>
                </a:gradFill>
                <a:ln w="9525">
                  <a:solidFill>
                    <a:srgbClr val="FC7E00"/>
                  </a:solidFill>
                  <a:miter lim="800000"/>
                  <a:headEnd/>
                  <a:tailEnd/>
                </a:ln>
                <a:effectLst>
                  <a:outerShdw blurRad="63500" dist="38100" dir="5400000" algn="t" rotWithShape="0">
                    <a:srgbClr val="000000">
                      <a:alpha val="39999"/>
                    </a:srgbClr>
                  </a:outerShdw>
                </a:effectLst>
              </p:spPr>
              <p:txBody>
                <a:bodyPr anchor="ctr"/>
                <a:lstStyle/>
                <a:p>
                  <a:pPr indent="-342900" algn="ctr">
                    <a:buFont typeface="Calibri" pitchFamily="-111" charset="0"/>
                    <a:buAutoNum type="arabicPeriod"/>
                    <a:defRPr/>
                  </a:pPr>
                  <a:endParaRPr lang="en-US">
                    <a:solidFill>
                      <a:srgbClr val="FFFFFF"/>
                    </a:solidFill>
                    <a:latin typeface="Calibri" pitchFamily="-111" charset="0"/>
                  </a:endParaRPr>
                </a:p>
              </p:txBody>
            </p:sp>
            <p:sp>
              <p:nvSpPr>
                <p:cNvPr id="7202" name="Rektangel 57"/>
                <p:cNvSpPr>
                  <a:spLocks noChangeArrowheads="1"/>
                </p:cNvSpPr>
                <p:nvPr/>
              </p:nvSpPr>
              <p:spPr bwMode="auto">
                <a:xfrm>
                  <a:off x="174853" y="2365553"/>
                  <a:ext cx="1298575" cy="7388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801688">
                    <a:spcBef>
                      <a:spcPct val="20000"/>
                    </a:spcBef>
                  </a:pPr>
                  <a:r>
                    <a:rPr lang="pl-PL" sz="1400" b="1" noProof="1">
                      <a:solidFill>
                        <a:srgbClr val="080808"/>
                      </a:solidFill>
                      <a:latin typeface="Calibri" pitchFamily="-111" charset="0"/>
                      <a:cs typeface="Arial" charset="0"/>
                    </a:rPr>
                    <a:t>M</a:t>
                  </a:r>
                  <a:r>
                    <a:rPr lang="en-US" sz="1400" b="1" noProof="1">
                      <a:solidFill>
                        <a:srgbClr val="080808"/>
                      </a:solidFill>
                      <a:latin typeface="Calibri" pitchFamily="-111" charset="0"/>
                      <a:cs typeface="Arial" charset="0"/>
                    </a:rPr>
                    <a:t>Sc theoretical physics</a:t>
                  </a:r>
                  <a:endParaRPr lang="en-US" sz="1400" noProof="1">
                    <a:solidFill>
                      <a:srgbClr val="080808"/>
                    </a:solidFill>
                    <a:latin typeface="Calibri" pitchFamily="-111" charset="0"/>
                    <a:cs typeface="Arial" charset="0"/>
                  </a:endParaRPr>
                </a:p>
              </p:txBody>
            </p:sp>
          </p:grpSp>
          <p:sp>
            <p:nvSpPr>
              <p:cNvPr id="63" name="Nedadgående pil 62"/>
              <p:cNvSpPr>
                <a:spLocks noChangeArrowheads="1"/>
              </p:cNvSpPr>
              <p:nvPr/>
            </p:nvSpPr>
            <p:spPr bwMode="auto">
              <a:xfrm>
                <a:off x="4016375" y="2352234"/>
                <a:ext cx="250825" cy="538163"/>
              </a:xfrm>
              <a:prstGeom prst="downArrow">
                <a:avLst>
                  <a:gd name="adj1" fmla="val 50000"/>
                  <a:gd name="adj2" fmla="val 50004"/>
                </a:avLst>
              </a:prstGeom>
              <a:gradFill rotWithShape="1">
                <a:gsLst>
                  <a:gs pos="0">
                    <a:srgbClr val="FFC000"/>
                  </a:gs>
                  <a:gs pos="100000">
                    <a:srgbClr val="E36119"/>
                  </a:gs>
                </a:gsLst>
                <a:lin ang="2700000" scaled="1"/>
              </a:gradFill>
              <a:ln w="9525">
                <a:solidFill>
                  <a:srgbClr val="FC7E00"/>
                </a:solidFill>
                <a:miter lim="800000"/>
                <a:headEnd/>
                <a:tailEnd/>
              </a:ln>
              <a:effectLst>
                <a:outerShdw blurRad="63500" dist="38100" dir="5400000" algn="t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buFont typeface="Calibri" pitchFamily="-111" charset="0"/>
                  <a:buAutoNum type="arabicPeriod"/>
                  <a:defRPr/>
                </a:pPr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66" name="Nedadgående pil 65"/>
              <p:cNvSpPr>
                <a:spLocks noChangeArrowheads="1"/>
              </p:cNvSpPr>
              <p:nvPr/>
            </p:nvSpPr>
            <p:spPr bwMode="auto">
              <a:xfrm>
                <a:off x="5757863" y="2530798"/>
                <a:ext cx="250825" cy="538162"/>
              </a:xfrm>
              <a:prstGeom prst="downArrow">
                <a:avLst>
                  <a:gd name="adj1" fmla="val 50000"/>
                  <a:gd name="adj2" fmla="val 50004"/>
                </a:avLst>
              </a:prstGeom>
              <a:gradFill rotWithShape="1">
                <a:gsLst>
                  <a:gs pos="0">
                    <a:srgbClr val="FFC000"/>
                  </a:gs>
                  <a:gs pos="100000">
                    <a:srgbClr val="E36119"/>
                  </a:gs>
                </a:gsLst>
                <a:lin ang="2700000" scaled="1"/>
              </a:gradFill>
              <a:ln w="9525">
                <a:solidFill>
                  <a:srgbClr val="FC7E00"/>
                </a:solidFill>
                <a:miter lim="800000"/>
                <a:headEnd/>
                <a:tailEnd/>
              </a:ln>
              <a:effectLst>
                <a:outerShdw blurRad="63500" dist="38100" dir="5400000" algn="t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buFont typeface="Calibri" pitchFamily="-111" charset="0"/>
                  <a:buAutoNum type="arabicPeriod"/>
                  <a:defRPr/>
                </a:pPr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71" name="Nedadgående pil 70"/>
              <p:cNvSpPr>
                <a:spLocks noChangeArrowheads="1"/>
              </p:cNvSpPr>
              <p:nvPr/>
            </p:nvSpPr>
            <p:spPr bwMode="auto">
              <a:xfrm>
                <a:off x="7380288" y="2552700"/>
                <a:ext cx="250825" cy="538163"/>
              </a:xfrm>
              <a:prstGeom prst="downArrow">
                <a:avLst>
                  <a:gd name="adj1" fmla="val 50000"/>
                  <a:gd name="adj2" fmla="val 50004"/>
                </a:avLst>
              </a:prstGeom>
              <a:gradFill rotWithShape="1">
                <a:gsLst>
                  <a:gs pos="0">
                    <a:srgbClr val="FFC000"/>
                  </a:gs>
                  <a:gs pos="100000">
                    <a:srgbClr val="E36119"/>
                  </a:gs>
                </a:gsLst>
                <a:lin ang="2700000" scaled="1"/>
              </a:gradFill>
              <a:ln w="9525">
                <a:solidFill>
                  <a:srgbClr val="FC7E00"/>
                </a:solidFill>
                <a:miter lim="800000"/>
                <a:headEnd/>
                <a:tailEnd/>
              </a:ln>
              <a:effectLst>
                <a:outerShdw blurRad="63500" dist="38100" dir="5400000" algn="t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buFont typeface="Calibri" pitchFamily="-111" charset="0"/>
                  <a:buAutoNum type="arabicPeriod"/>
                  <a:defRPr/>
                </a:pPr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75" name="Nedadgående pil 74"/>
              <p:cNvSpPr>
                <a:spLocks noChangeArrowheads="1"/>
              </p:cNvSpPr>
              <p:nvPr/>
            </p:nvSpPr>
            <p:spPr bwMode="auto">
              <a:xfrm rot="10800000">
                <a:off x="3133725" y="3414713"/>
                <a:ext cx="250825" cy="538162"/>
              </a:xfrm>
              <a:prstGeom prst="downArrow">
                <a:avLst>
                  <a:gd name="adj1" fmla="val 50000"/>
                  <a:gd name="adj2" fmla="val 50005"/>
                </a:avLst>
              </a:prstGeom>
              <a:gradFill rotWithShape="1">
                <a:gsLst>
                  <a:gs pos="0">
                    <a:srgbClr val="FFC000"/>
                  </a:gs>
                  <a:gs pos="100000">
                    <a:srgbClr val="E36119"/>
                  </a:gs>
                </a:gsLst>
                <a:lin ang="2700000" scaled="1"/>
              </a:gradFill>
              <a:ln w="9525">
                <a:solidFill>
                  <a:srgbClr val="FC7E00"/>
                </a:solidFill>
                <a:miter lim="800000"/>
                <a:headEnd/>
                <a:tailEnd/>
              </a:ln>
              <a:effectLst>
                <a:outerShdw blurRad="63500" dist="38100" dir="5400000" algn="t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buFont typeface="Calibri" pitchFamily="-111" charset="0"/>
                  <a:buAutoNum type="arabicPeriod"/>
                  <a:defRPr/>
                </a:pPr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78" name="Nedadgående pil 77"/>
              <p:cNvSpPr>
                <a:spLocks noChangeArrowheads="1"/>
              </p:cNvSpPr>
              <p:nvPr/>
            </p:nvSpPr>
            <p:spPr bwMode="auto">
              <a:xfrm rot="10800000">
                <a:off x="4767263" y="3414713"/>
                <a:ext cx="250825" cy="538162"/>
              </a:xfrm>
              <a:prstGeom prst="downArrow">
                <a:avLst>
                  <a:gd name="adj1" fmla="val 50000"/>
                  <a:gd name="adj2" fmla="val 50005"/>
                </a:avLst>
              </a:prstGeom>
              <a:gradFill rotWithShape="1">
                <a:gsLst>
                  <a:gs pos="0">
                    <a:srgbClr val="FFC000"/>
                  </a:gs>
                  <a:gs pos="100000">
                    <a:srgbClr val="E36119"/>
                  </a:gs>
                </a:gsLst>
                <a:lin ang="2700000" scaled="1"/>
              </a:gradFill>
              <a:ln w="9525">
                <a:solidFill>
                  <a:srgbClr val="FC7E00"/>
                </a:solidFill>
                <a:miter lim="800000"/>
                <a:headEnd/>
                <a:tailEnd/>
              </a:ln>
              <a:effectLst>
                <a:outerShdw blurRad="63500" dist="38100" dir="5400000" algn="t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buFont typeface="Calibri" pitchFamily="-111" charset="0"/>
                  <a:buAutoNum type="arabicPeriod"/>
                  <a:defRPr/>
                </a:pPr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81" name="Nedadgående pil 80"/>
              <p:cNvSpPr>
                <a:spLocks noChangeArrowheads="1"/>
              </p:cNvSpPr>
              <p:nvPr/>
            </p:nvSpPr>
            <p:spPr bwMode="auto">
              <a:xfrm rot="10800000">
                <a:off x="6542088" y="3414713"/>
                <a:ext cx="250825" cy="538162"/>
              </a:xfrm>
              <a:prstGeom prst="downArrow">
                <a:avLst>
                  <a:gd name="adj1" fmla="val 50000"/>
                  <a:gd name="adj2" fmla="val 50005"/>
                </a:avLst>
              </a:prstGeom>
              <a:gradFill rotWithShape="1">
                <a:gsLst>
                  <a:gs pos="0">
                    <a:srgbClr val="FFC000"/>
                  </a:gs>
                  <a:gs pos="100000">
                    <a:srgbClr val="E36119"/>
                  </a:gs>
                </a:gsLst>
                <a:lin ang="2700000" scaled="1"/>
              </a:gradFill>
              <a:ln w="9525">
                <a:solidFill>
                  <a:srgbClr val="FC7E00"/>
                </a:solidFill>
                <a:miter lim="800000"/>
                <a:headEnd/>
                <a:tailEnd/>
              </a:ln>
              <a:effectLst>
                <a:outerShdw blurRad="63500" dist="38100" dir="5400000" algn="t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buFont typeface="Calibri" pitchFamily="-111" charset="0"/>
                  <a:buAutoNum type="arabicPeriod"/>
                  <a:defRPr/>
                </a:pPr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84" name="Nedadgående pil 83"/>
              <p:cNvSpPr>
                <a:spLocks noChangeArrowheads="1"/>
              </p:cNvSpPr>
              <p:nvPr/>
            </p:nvSpPr>
            <p:spPr bwMode="auto">
              <a:xfrm rot="10800000">
                <a:off x="8175625" y="3424238"/>
                <a:ext cx="250825" cy="538162"/>
              </a:xfrm>
              <a:prstGeom prst="downArrow">
                <a:avLst>
                  <a:gd name="adj1" fmla="val 50000"/>
                  <a:gd name="adj2" fmla="val 50005"/>
                </a:avLst>
              </a:prstGeom>
              <a:gradFill rotWithShape="1">
                <a:gsLst>
                  <a:gs pos="0">
                    <a:srgbClr val="FB0036"/>
                  </a:gs>
                  <a:gs pos="100000">
                    <a:srgbClr val="C00000"/>
                  </a:gs>
                </a:gsLst>
                <a:lin ang="5400000" scaled="1"/>
              </a:gradFill>
              <a:ln w="9525">
                <a:solidFill>
                  <a:srgbClr val="C00000"/>
                </a:solidFill>
                <a:miter lim="800000"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buFont typeface="Calibri" pitchFamily="-111" charset="0"/>
                  <a:buAutoNum type="arabicPeriod"/>
                  <a:defRPr/>
                </a:pPr>
                <a:endParaRPr lang="en-US" noProof="1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7183" name="Rektangel 57"/>
              <p:cNvSpPr>
                <a:spLocks noChangeArrowheads="1"/>
              </p:cNvSpPr>
              <p:nvPr/>
            </p:nvSpPr>
            <p:spPr bwMode="auto">
              <a:xfrm>
                <a:off x="2977634" y="1628800"/>
                <a:ext cx="1639243" cy="738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801688">
                  <a:spcBef>
                    <a:spcPct val="20000"/>
                  </a:spcBef>
                </a:pPr>
                <a:r>
                  <a:rPr lang="pl-PL" sz="1400" b="1" noProof="1">
                    <a:solidFill>
                      <a:srgbClr val="080808"/>
                    </a:solidFill>
                    <a:latin typeface="Calibri" pitchFamily="-111" charset="0"/>
                    <a:cs typeface="Arial" charset="0"/>
                  </a:rPr>
                  <a:t>Postdock, </a:t>
                </a:r>
                <a:br>
                  <a:rPr lang="pl-PL" sz="1400" b="1" noProof="1">
                    <a:solidFill>
                      <a:srgbClr val="080808"/>
                    </a:solidFill>
                    <a:latin typeface="Calibri" pitchFamily="-111" charset="0"/>
                    <a:cs typeface="Arial" charset="0"/>
                  </a:rPr>
                </a:br>
                <a:r>
                  <a:rPr lang="pl-PL" sz="1400" b="1" noProof="1">
                    <a:solidFill>
                      <a:srgbClr val="080808"/>
                    </a:solidFill>
                    <a:latin typeface="Calibri" pitchFamily="-111" charset="0"/>
                    <a:cs typeface="Arial" charset="0"/>
                  </a:rPr>
                  <a:t>G.A. Segal, USC, </a:t>
                </a:r>
                <a:br>
                  <a:rPr lang="pl-PL" sz="1400" b="1" noProof="1">
                    <a:solidFill>
                      <a:srgbClr val="080808"/>
                    </a:solidFill>
                    <a:latin typeface="Calibri" pitchFamily="-111" charset="0"/>
                    <a:cs typeface="Arial" charset="0"/>
                  </a:rPr>
                </a:br>
                <a:r>
                  <a:rPr lang="pl-PL" sz="1400" b="1" noProof="1">
                    <a:solidFill>
                      <a:srgbClr val="080808"/>
                    </a:solidFill>
                    <a:latin typeface="Calibri" pitchFamily="-111" charset="0"/>
                    <a:cs typeface="Arial" charset="0"/>
                  </a:rPr>
                  <a:t>Los Angeles</a:t>
                </a:r>
                <a:endParaRPr lang="en-US" sz="1400" noProof="1">
                  <a:solidFill>
                    <a:srgbClr val="080808"/>
                  </a:solidFill>
                  <a:latin typeface="Calibri" pitchFamily="-111" charset="0"/>
                  <a:cs typeface="Arial" charset="0"/>
                </a:endParaRPr>
              </a:p>
            </p:txBody>
          </p:sp>
          <p:sp>
            <p:nvSpPr>
              <p:cNvPr id="7184" name="Rektangel 57"/>
              <p:cNvSpPr>
                <a:spLocks noChangeArrowheads="1"/>
              </p:cNvSpPr>
              <p:nvPr/>
            </p:nvSpPr>
            <p:spPr bwMode="auto">
              <a:xfrm>
                <a:off x="4584700" y="1844824"/>
                <a:ext cx="1922464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801688">
                  <a:spcBef>
                    <a:spcPct val="20000"/>
                  </a:spcBef>
                </a:pPr>
                <a:r>
                  <a:rPr lang="pl-PL" sz="1400" b="1" noProof="1">
                    <a:solidFill>
                      <a:srgbClr val="080808"/>
                    </a:solidFill>
                    <a:latin typeface="Calibri" pitchFamily="-111" charset="0"/>
                    <a:cs typeface="Arial" charset="0"/>
                  </a:rPr>
                  <a:t>AvH Fellow, MPA, Monachium</a:t>
                </a:r>
                <a:endParaRPr lang="en-US" sz="1400" noProof="1">
                  <a:solidFill>
                    <a:srgbClr val="080808"/>
                  </a:solidFill>
                  <a:latin typeface="Calibri" pitchFamily="-111" charset="0"/>
                  <a:cs typeface="Arial" charset="0"/>
                </a:endParaRPr>
              </a:p>
            </p:txBody>
          </p:sp>
          <p:sp>
            <p:nvSpPr>
              <p:cNvPr id="7185" name="Rektangel 57"/>
              <p:cNvSpPr>
                <a:spLocks noChangeArrowheads="1"/>
              </p:cNvSpPr>
              <p:nvPr/>
            </p:nvSpPr>
            <p:spPr bwMode="auto">
              <a:xfrm>
                <a:off x="6853238" y="2008188"/>
                <a:ext cx="167920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801688">
                  <a:spcBef>
                    <a:spcPct val="20000"/>
                  </a:spcBef>
                </a:pPr>
                <a:r>
                  <a:rPr lang="pl-PL" sz="1400" b="1" noProof="1">
                    <a:solidFill>
                      <a:srgbClr val="080808"/>
                    </a:solidFill>
                    <a:latin typeface="Calibri" pitchFamily="-111" charset="0"/>
                    <a:cs typeface="Arial" charset="0"/>
                  </a:rPr>
                  <a:t>Visiting Prof.</a:t>
                </a:r>
                <a:br>
                  <a:rPr lang="pl-PL" sz="1400" b="1" noProof="1">
                    <a:solidFill>
                      <a:srgbClr val="080808"/>
                    </a:solidFill>
                    <a:latin typeface="Calibri" pitchFamily="-111" charset="0"/>
                    <a:cs typeface="Arial" charset="0"/>
                  </a:rPr>
                </a:br>
                <a:r>
                  <a:rPr lang="pl-PL" sz="1400" b="1" noProof="1">
                    <a:solidFill>
                      <a:srgbClr val="080808"/>
                    </a:solidFill>
                    <a:latin typeface="Calibri" pitchFamily="-111" charset="0"/>
                    <a:cs typeface="Arial" charset="0"/>
                  </a:rPr>
                  <a:t>SCE NTU Singapore</a:t>
                </a:r>
                <a:endParaRPr lang="en-US" sz="1400" noProof="1">
                  <a:solidFill>
                    <a:srgbClr val="080808"/>
                  </a:solidFill>
                  <a:latin typeface="Calibri" pitchFamily="-111" charset="0"/>
                  <a:cs typeface="Arial" charset="0"/>
                </a:endParaRPr>
              </a:p>
            </p:txBody>
          </p:sp>
          <p:sp>
            <p:nvSpPr>
              <p:cNvPr id="7186" name="Rektangel 57"/>
              <p:cNvSpPr>
                <a:spLocks noChangeArrowheads="1"/>
              </p:cNvSpPr>
              <p:nvPr/>
            </p:nvSpPr>
            <p:spPr bwMode="auto">
              <a:xfrm>
                <a:off x="7686675" y="4160838"/>
                <a:ext cx="129857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801688">
                  <a:spcBef>
                    <a:spcPct val="20000"/>
                  </a:spcBef>
                </a:pPr>
                <a:r>
                  <a:rPr lang="pl-PL" sz="1400" b="1" noProof="1">
                    <a:solidFill>
                      <a:srgbClr val="080808"/>
                    </a:solidFill>
                    <a:latin typeface="Calibri" pitchFamily="-111" charset="0"/>
                    <a:cs typeface="Arial" charset="0"/>
                  </a:rPr>
                  <a:t>Nanyang VP</a:t>
                </a:r>
                <a:br>
                  <a:rPr lang="pl-PL" sz="1400" b="1" noProof="1">
                    <a:solidFill>
                      <a:srgbClr val="080808"/>
                    </a:solidFill>
                    <a:latin typeface="Calibri" pitchFamily="-111" charset="0"/>
                    <a:cs typeface="Arial" charset="0"/>
                  </a:rPr>
                </a:br>
                <a:r>
                  <a:rPr lang="pl-PL" sz="1400" b="1" noProof="1">
                    <a:solidFill>
                      <a:srgbClr val="080808"/>
                    </a:solidFill>
                    <a:latin typeface="Calibri" pitchFamily="-111" charset="0"/>
                    <a:cs typeface="Arial" charset="0"/>
                  </a:rPr>
                  <a:t>NTU Singapore</a:t>
                </a:r>
                <a:endParaRPr lang="en-US" sz="1400" noProof="1">
                  <a:solidFill>
                    <a:srgbClr val="080808"/>
                  </a:solidFill>
                  <a:latin typeface="Calibri" pitchFamily="-111" charset="0"/>
                  <a:cs typeface="Arial" charset="0"/>
                </a:endParaRPr>
              </a:p>
            </p:txBody>
          </p:sp>
          <p:sp>
            <p:nvSpPr>
              <p:cNvPr id="7187" name="Rektangel 57"/>
              <p:cNvSpPr>
                <a:spLocks noChangeArrowheads="1"/>
              </p:cNvSpPr>
              <p:nvPr/>
            </p:nvSpPr>
            <p:spPr bwMode="auto">
              <a:xfrm>
                <a:off x="6256338" y="4116259"/>
                <a:ext cx="12493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801688">
                  <a:spcBef>
                    <a:spcPct val="20000"/>
                  </a:spcBef>
                </a:pPr>
                <a:r>
                  <a:rPr lang="en-US" sz="1400" b="1" noProof="1">
                    <a:solidFill>
                      <a:srgbClr val="080808"/>
                    </a:solidFill>
                    <a:latin typeface="Calibri" pitchFamily="-111" charset="0"/>
                    <a:cs typeface="Arial" charset="0"/>
                  </a:rPr>
                  <a:t>Professor title</a:t>
                </a:r>
              </a:p>
            </p:txBody>
          </p:sp>
          <p:sp>
            <p:nvSpPr>
              <p:cNvPr id="7188" name="Rektangel 57"/>
              <p:cNvSpPr>
                <a:spLocks noChangeArrowheads="1"/>
              </p:cNvSpPr>
              <p:nvPr/>
            </p:nvSpPr>
            <p:spPr bwMode="auto">
              <a:xfrm>
                <a:off x="4308475" y="4211638"/>
                <a:ext cx="1449388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801688">
                  <a:spcBef>
                    <a:spcPct val="20000"/>
                  </a:spcBef>
                </a:pPr>
                <a:r>
                  <a:rPr lang="pl-PL" sz="1400" b="1" noProof="1">
                    <a:solidFill>
                      <a:srgbClr val="080808"/>
                    </a:solidFill>
                    <a:latin typeface="Calibri" pitchFamily="-111" charset="0"/>
                    <a:cs typeface="Arial" charset="0"/>
                  </a:rPr>
                  <a:t>Max Planck Inst. of  Astrophysics</a:t>
                </a:r>
                <a:endParaRPr lang="en-US" sz="1400" noProof="1">
                  <a:solidFill>
                    <a:srgbClr val="080808"/>
                  </a:solidFill>
                  <a:latin typeface="Calibri" pitchFamily="-111" charset="0"/>
                  <a:cs typeface="Arial" charset="0"/>
                </a:endParaRPr>
              </a:p>
            </p:txBody>
          </p:sp>
          <p:sp>
            <p:nvSpPr>
              <p:cNvPr id="7189" name="Rektangel 57"/>
              <p:cNvSpPr>
                <a:spLocks noChangeArrowheads="1"/>
              </p:cNvSpPr>
              <p:nvPr/>
            </p:nvSpPr>
            <p:spPr bwMode="auto">
              <a:xfrm>
                <a:off x="968375" y="4221163"/>
                <a:ext cx="129857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801688">
                  <a:spcBef>
                    <a:spcPct val="20000"/>
                  </a:spcBef>
                </a:pPr>
                <a:r>
                  <a:rPr lang="en-US" sz="1400" b="1" noProof="1">
                    <a:solidFill>
                      <a:srgbClr val="080808"/>
                    </a:solidFill>
                    <a:latin typeface="Calibri" pitchFamily="-111" charset="0"/>
                    <a:cs typeface="Arial" charset="0"/>
                  </a:rPr>
                  <a:t>Studing physics, NCU</a:t>
                </a:r>
                <a:endParaRPr lang="en-US" sz="1400" noProof="1">
                  <a:solidFill>
                    <a:srgbClr val="080808"/>
                  </a:solidFill>
                  <a:latin typeface="Calibri" pitchFamily="-111" charset="0"/>
                  <a:cs typeface="Arial" charset="0"/>
                </a:endParaRPr>
              </a:p>
            </p:txBody>
          </p:sp>
          <p:sp>
            <p:nvSpPr>
              <p:cNvPr id="7190" name="Rektangel 57"/>
              <p:cNvSpPr>
                <a:spLocks noChangeArrowheads="1"/>
              </p:cNvSpPr>
              <p:nvPr/>
            </p:nvSpPr>
            <p:spPr bwMode="auto">
              <a:xfrm>
                <a:off x="2489200" y="4230688"/>
                <a:ext cx="152717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801688">
                  <a:spcBef>
                    <a:spcPct val="20000"/>
                  </a:spcBef>
                </a:pPr>
                <a:r>
                  <a:rPr lang="en-US" sz="1400" b="1" noProof="1">
                    <a:solidFill>
                      <a:srgbClr val="080808"/>
                    </a:solidFill>
                    <a:latin typeface="Calibri" pitchFamily="-111" charset="0"/>
                    <a:cs typeface="Arial" charset="0"/>
                  </a:rPr>
                  <a:t>PhD, </a:t>
                </a:r>
                <a:r>
                  <a:rPr lang="pl-PL" sz="1400" b="1" noProof="1">
                    <a:solidFill>
                      <a:srgbClr val="080808"/>
                    </a:solidFill>
                    <a:latin typeface="Calibri" pitchFamily="-111" charset="0"/>
                    <a:cs typeface="Arial" charset="0"/>
                  </a:rPr>
                  <a:t>J. Karwowski</a:t>
                </a:r>
                <a:br>
                  <a:rPr lang="en-US" sz="1400" b="1" noProof="1">
                    <a:solidFill>
                      <a:srgbClr val="080808"/>
                    </a:solidFill>
                    <a:latin typeface="Calibri" pitchFamily="-111" charset="0"/>
                    <a:cs typeface="Arial" charset="0"/>
                  </a:rPr>
                </a:br>
                <a:r>
                  <a:rPr lang="en-US" sz="1400" b="1" noProof="1">
                    <a:solidFill>
                      <a:srgbClr val="080808"/>
                    </a:solidFill>
                    <a:latin typeface="Calibri" pitchFamily="-111" charset="0"/>
                    <a:cs typeface="Arial" charset="0"/>
                  </a:rPr>
                  <a:t>Einstein No. 3</a:t>
                </a:r>
                <a:r>
                  <a:rPr lang="pl-PL" sz="1400" b="1" noProof="1">
                    <a:solidFill>
                      <a:srgbClr val="080808"/>
                    </a:solidFill>
                    <a:latin typeface="Calibri" pitchFamily="-111" charset="0"/>
                    <a:cs typeface="Arial" charset="0"/>
                  </a:rPr>
                  <a:t> </a:t>
                </a:r>
                <a:endParaRPr lang="en-US" sz="1400" noProof="1">
                  <a:solidFill>
                    <a:srgbClr val="080808"/>
                  </a:solidFill>
                  <a:latin typeface="Calibri" pitchFamily="-111" charset="0"/>
                  <a:cs typeface="Arial" charset="0"/>
                </a:endParaRPr>
              </a:p>
            </p:txBody>
          </p:sp>
          <p:sp>
            <p:nvSpPr>
              <p:cNvPr id="7191" name="Rektangel 57"/>
              <p:cNvSpPr>
                <a:spLocks noChangeArrowheads="1"/>
              </p:cNvSpPr>
              <p:nvPr/>
            </p:nvSpPr>
            <p:spPr bwMode="auto">
              <a:xfrm>
                <a:off x="467544" y="2122160"/>
                <a:ext cx="1013594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801688">
                  <a:spcBef>
                    <a:spcPct val="20000"/>
                  </a:spcBef>
                </a:pPr>
                <a:r>
                  <a:rPr lang="en-US" sz="1400" b="1" noProof="1">
                    <a:solidFill>
                      <a:srgbClr val="080808"/>
                    </a:solidFill>
                    <a:latin typeface="Calibri" pitchFamily="-111" charset="0"/>
                    <a:cs typeface="Arial" charset="0"/>
                  </a:rPr>
                  <a:t>Born!</a:t>
                </a:r>
                <a:endParaRPr lang="en-US" sz="1400" noProof="1">
                  <a:solidFill>
                    <a:srgbClr val="080808"/>
                  </a:solidFill>
                  <a:latin typeface="Calibri" pitchFamily="-111" charset="0"/>
                  <a:cs typeface="Arial" charset="0"/>
                </a:endParaRPr>
              </a:p>
            </p:txBody>
          </p:sp>
          <p:sp>
            <p:nvSpPr>
              <p:cNvPr id="48" name="Rektangel 57"/>
              <p:cNvSpPr>
                <a:spLocks noChangeArrowheads="1"/>
              </p:cNvSpPr>
              <p:nvPr/>
            </p:nvSpPr>
            <p:spPr bwMode="auto">
              <a:xfrm>
                <a:off x="5272434" y="3991769"/>
                <a:ext cx="1298575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801688">
                  <a:spcBef>
                    <a:spcPct val="20000"/>
                  </a:spcBef>
                </a:pPr>
                <a:r>
                  <a:rPr lang="en-US" sz="1400" b="1" noProof="1">
                    <a:solidFill>
                      <a:srgbClr val="080808"/>
                    </a:solidFill>
                    <a:latin typeface="Calibri" pitchFamily="-111" charset="0"/>
                    <a:cs typeface="Arial" charset="0"/>
                  </a:rPr>
                  <a:t>DSc (habil)</a:t>
                </a:r>
                <a:endParaRPr lang="en-US" sz="1400" noProof="1">
                  <a:solidFill>
                    <a:srgbClr val="080808"/>
                  </a:solidFill>
                  <a:latin typeface="Calibri" pitchFamily="-111" charset="0"/>
                  <a:cs typeface="Arial" charset="0"/>
                </a:endParaRPr>
              </a:p>
            </p:txBody>
          </p:sp>
          <p:sp>
            <p:nvSpPr>
              <p:cNvPr id="49" name="Nedadgående pil 80"/>
              <p:cNvSpPr>
                <a:spLocks noChangeArrowheads="1"/>
              </p:cNvSpPr>
              <p:nvPr/>
            </p:nvSpPr>
            <p:spPr bwMode="auto">
              <a:xfrm rot="10800000">
                <a:off x="5757863" y="3393282"/>
                <a:ext cx="250825" cy="538162"/>
              </a:xfrm>
              <a:prstGeom prst="downArrow">
                <a:avLst>
                  <a:gd name="adj1" fmla="val 50000"/>
                  <a:gd name="adj2" fmla="val 50005"/>
                </a:avLst>
              </a:prstGeom>
              <a:gradFill rotWithShape="1">
                <a:gsLst>
                  <a:gs pos="0">
                    <a:srgbClr val="FFC000"/>
                  </a:gs>
                  <a:gs pos="100000">
                    <a:srgbClr val="E36119"/>
                  </a:gs>
                </a:gsLst>
                <a:lin ang="2700000" scaled="1"/>
              </a:gradFill>
              <a:ln w="9525">
                <a:solidFill>
                  <a:srgbClr val="FC7E00"/>
                </a:solidFill>
                <a:miter lim="800000"/>
                <a:headEnd/>
                <a:tailEnd/>
              </a:ln>
              <a:effectLst>
                <a:outerShdw blurRad="63500" dist="38100" dir="5400000" algn="t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buFont typeface="Calibri" pitchFamily="-111" charset="0"/>
                  <a:buAutoNum type="arabicPeriod"/>
                  <a:defRPr/>
                </a:pPr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42" name="Nedadgående pil 62"/>
              <p:cNvSpPr>
                <a:spLocks noChangeArrowheads="1"/>
              </p:cNvSpPr>
              <p:nvPr/>
            </p:nvSpPr>
            <p:spPr bwMode="auto">
              <a:xfrm>
                <a:off x="3243262" y="2387283"/>
                <a:ext cx="250825" cy="538163"/>
              </a:xfrm>
              <a:prstGeom prst="downArrow">
                <a:avLst>
                  <a:gd name="adj1" fmla="val 50000"/>
                  <a:gd name="adj2" fmla="val 50004"/>
                </a:avLst>
              </a:prstGeom>
              <a:gradFill rotWithShape="1">
                <a:gsLst>
                  <a:gs pos="0">
                    <a:srgbClr val="FFC000"/>
                  </a:gs>
                  <a:gs pos="100000">
                    <a:srgbClr val="E36119"/>
                  </a:gs>
                </a:gsLst>
                <a:lin ang="2700000" scaled="1"/>
              </a:gradFill>
              <a:ln w="9525">
                <a:solidFill>
                  <a:srgbClr val="FC7E00"/>
                </a:solidFill>
                <a:miter lim="800000"/>
                <a:headEnd/>
                <a:tailEnd/>
              </a:ln>
              <a:effectLst>
                <a:outerShdw blurRad="63500" dist="38100" dir="5400000" algn="t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buFont typeface="Calibri" pitchFamily="-111" charset="0"/>
                  <a:buAutoNum type="arabicPeriod"/>
                  <a:defRPr/>
                </a:pPr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43" name="Nedadgående pil 65"/>
              <p:cNvSpPr>
                <a:spLocks noChangeArrowheads="1"/>
              </p:cNvSpPr>
              <p:nvPr/>
            </p:nvSpPr>
            <p:spPr bwMode="auto">
              <a:xfrm>
                <a:off x="4982369" y="2490788"/>
                <a:ext cx="250825" cy="538162"/>
              </a:xfrm>
              <a:prstGeom prst="downArrow">
                <a:avLst>
                  <a:gd name="adj1" fmla="val 50000"/>
                  <a:gd name="adj2" fmla="val 50004"/>
                </a:avLst>
              </a:prstGeom>
              <a:gradFill rotWithShape="1">
                <a:gsLst>
                  <a:gs pos="0">
                    <a:srgbClr val="FFC000"/>
                  </a:gs>
                  <a:gs pos="100000">
                    <a:srgbClr val="E36119"/>
                  </a:gs>
                </a:gsLst>
                <a:lin ang="2700000" scaled="1"/>
              </a:gradFill>
              <a:ln w="9525">
                <a:solidFill>
                  <a:srgbClr val="FC7E00"/>
                </a:solidFill>
                <a:miter lim="800000"/>
                <a:headEnd/>
                <a:tailEnd/>
              </a:ln>
              <a:effectLst>
                <a:outerShdw blurRad="63500" dist="38100" dir="5400000" algn="t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buFont typeface="Calibri" pitchFamily="-111" charset="0"/>
                  <a:buAutoNum type="arabicPeriod"/>
                  <a:defRPr/>
                </a:pPr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9339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INNS Board of Governors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84784"/>
            <a:ext cx="7618413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423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556792"/>
            <a:ext cx="7618413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ENNS Executive Board, Presidential Sauna, Espoo, Aalto University</a:t>
            </a:r>
          </a:p>
        </p:txBody>
      </p:sp>
    </p:spTree>
    <p:extLst>
      <p:ext uri="{BB962C8B-B14F-4D97-AF65-F5344CB8AC3E}">
        <p14:creationId xmlns:p14="http://schemas.microsoft.com/office/powerpoint/2010/main" val="1778145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96752"/>
            <a:ext cx="7618413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6406" y="53752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</a:t>
            </a:r>
            <a:r>
              <a:rPr lang="pl-PL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Malaya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3012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0638"/>
            <a:ext cx="7618413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6406" y="158904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Jiangxi University of Science and Technology, honorary chairman</a:t>
            </a:r>
          </a:p>
        </p:txBody>
      </p:sp>
    </p:spTree>
    <p:extLst>
      <p:ext uri="{BB962C8B-B14F-4D97-AF65-F5344CB8AC3E}">
        <p14:creationId xmlns:p14="http://schemas.microsoft.com/office/powerpoint/2010/main" val="3414711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47750"/>
            <a:ext cx="7618413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084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161504"/>
            <a:ext cx="889000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612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0638"/>
            <a:ext cx="7618413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73016"/>
            <a:ext cx="1552228" cy="200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42681"/>
            <a:ext cx="91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584" y="4342681"/>
            <a:ext cx="91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53923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189</Words>
  <Application>Microsoft Office PowerPoint</Application>
  <PresentationFormat>Pokaz na ekranie (4:3)</PresentationFormat>
  <Paragraphs>34</Paragraphs>
  <Slides>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ＭＳ Ｐゴシック</vt:lpstr>
      <vt:lpstr>Arial</vt:lpstr>
      <vt:lpstr>Calibri</vt:lpstr>
      <vt:lpstr>Motyw pakietu Office</vt:lpstr>
      <vt:lpstr>Prezentacja programu PowerPoint</vt:lpstr>
      <vt:lpstr>INNS Board of Governors</vt:lpstr>
      <vt:lpstr>ENNS Executive Board, Presidential Sauna, Espoo, Aalto University</vt:lpstr>
      <vt:lpstr>University of Malaya</vt:lpstr>
      <vt:lpstr>Jiangxi University of Science and Technology, honorary chairman</vt:lpstr>
      <vt:lpstr>Prezentacja programu PowerPoint</vt:lpstr>
      <vt:lpstr>Prezentacja programu PowerPoint</vt:lpstr>
      <vt:lpstr>Prezentacja programu PowerPoint</vt:lpstr>
    </vt:vector>
  </TitlesOfParts>
  <Company>KIS UMK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 Duch</dc:creator>
  <cp:lastModifiedBy>Włodzisław Duch</cp:lastModifiedBy>
  <cp:revision>22</cp:revision>
  <dcterms:created xsi:type="dcterms:W3CDTF">2012-02-17T06:35:38Z</dcterms:created>
  <dcterms:modified xsi:type="dcterms:W3CDTF">2024-02-20T18:25:30Z</dcterms:modified>
</cp:coreProperties>
</file>